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  <a:srgbClr val="49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10"/>
    <p:restoredTop sz="94650"/>
  </p:normalViewPr>
  <p:slideViewPr>
    <p:cSldViewPr snapToGrid="0" snapToObjects="1">
      <p:cViewPr>
        <p:scale>
          <a:sx n="19" d="100"/>
          <a:sy n="19" d="100"/>
        </p:scale>
        <p:origin x="28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7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6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44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0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4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5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3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1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19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AB62B-89DE-2A47-AC2F-673862E2EE64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15A9F-3988-E840-9BFC-367F0E00C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6A42E0-6F78-244F-83DB-F234A576FA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0" y="2948549"/>
            <a:ext cx="27540777" cy="33627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F66FD1-AA4E-464A-964E-62C349DC15CD}"/>
              </a:ext>
            </a:extLst>
          </p:cNvPr>
          <p:cNvSpPr txBox="1"/>
          <p:nvPr/>
        </p:nvSpPr>
        <p:spPr>
          <a:xfrm>
            <a:off x="375163" y="3452267"/>
            <a:ext cx="13140000" cy="9280201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ts val="5400"/>
              </a:lnSpc>
              <a:spcBef>
                <a:spcPts val="600"/>
              </a:spcBef>
            </a:pPr>
            <a:r>
              <a:rPr lang="en-US" sz="4000" u="sng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</a:t>
            </a: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Prof. Korok Ray, Mays Business School.</a:t>
            </a:r>
          </a:p>
          <a:p>
            <a:pPr>
              <a:lnSpc>
                <a:spcPts val="5400"/>
              </a:lnSpc>
              <a:spcBef>
                <a:spcPts val="600"/>
              </a:spcBef>
            </a:pPr>
            <a:r>
              <a:rPr lang="en-US" sz="4000" u="sng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Goal</a:t>
            </a: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Facilitate easy, seamless scheduling and RSVP systems for large groups.</a:t>
            </a:r>
          </a:p>
          <a:p>
            <a:pPr>
              <a:lnSpc>
                <a:spcPts val="5400"/>
              </a:lnSpc>
              <a:spcBef>
                <a:spcPts val="600"/>
              </a:spcBef>
            </a:pPr>
            <a:r>
              <a:rPr lang="en-US" sz="4000" u="sng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Distinguished Features Implemented</a:t>
            </a: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</a:p>
          <a:p>
            <a:pPr marL="986400" lvl="3" indent="-358617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 Admin Access</a:t>
            </a:r>
          </a:p>
          <a:p>
            <a:pPr marL="986400" lvl="3" indent="-358617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Cumulative Borda Count</a:t>
            </a:r>
          </a:p>
          <a:p>
            <a:pPr>
              <a:lnSpc>
                <a:spcPts val="5400"/>
              </a:lnSpc>
              <a:spcBef>
                <a:spcPts val="600"/>
              </a:spcBef>
            </a:pPr>
            <a:r>
              <a:rPr lang="en-US" sz="4000" u="sng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About the project</a:t>
            </a: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‘Mays Borda Count’ is a Django web application using python and deployed on Heroku with agile development.</a:t>
            </a:r>
            <a:endParaRPr lang="en-U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3C994-07FB-A24F-8CDC-F41EB932CCDD}"/>
              </a:ext>
            </a:extLst>
          </p:cNvPr>
          <p:cNvSpPr txBox="1"/>
          <p:nvPr/>
        </p:nvSpPr>
        <p:spPr>
          <a:xfrm>
            <a:off x="408325" y="32234935"/>
            <a:ext cx="26677488" cy="3779758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  <a:effectLst>
            <a:softEdge rad="0"/>
          </a:effectLst>
        </p:spPr>
        <p:txBody>
          <a:bodyPr wrap="square" numCol="1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RETROSPECTIVE</a:t>
            </a: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68510-F92D-D544-BBBA-6B32D70F20E1}"/>
              </a:ext>
            </a:extLst>
          </p:cNvPr>
          <p:cNvSpPr txBox="1"/>
          <p:nvPr/>
        </p:nvSpPr>
        <p:spPr>
          <a:xfrm>
            <a:off x="13945813" y="3550872"/>
            <a:ext cx="13140000" cy="9296162"/>
          </a:xfrm>
          <a:prstGeom prst="flowChartAlternateProcess">
            <a:avLst/>
          </a:prstGeom>
          <a:solidFill>
            <a:srgbClr val="500000"/>
          </a:solidFill>
          <a:ln>
            <a:noFil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Diagram</a:t>
            </a: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5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7E3989-E31A-9344-86AC-EEAF07AE358D}"/>
              </a:ext>
            </a:extLst>
          </p:cNvPr>
          <p:cNvSpPr/>
          <p:nvPr/>
        </p:nvSpPr>
        <p:spPr>
          <a:xfrm>
            <a:off x="-74910" y="0"/>
            <a:ext cx="27540777" cy="278969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4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0D2D4-CA90-0843-99C4-4851109F84D8}"/>
              </a:ext>
            </a:extLst>
          </p:cNvPr>
          <p:cNvSpPr txBox="1"/>
          <p:nvPr/>
        </p:nvSpPr>
        <p:spPr>
          <a:xfrm>
            <a:off x="408325" y="-31642"/>
            <a:ext cx="206881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MAYS BORDA COUNT</a:t>
            </a:r>
          </a:p>
          <a:p>
            <a:r>
              <a:rPr lang="en-US" sz="40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Sneha Singh, Sunanda </a:t>
            </a:r>
            <a:r>
              <a:rPr lang="en-US" sz="40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Saha</a:t>
            </a:r>
            <a:r>
              <a:rPr lang="en-US" sz="40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40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Shaista</a:t>
            </a:r>
            <a:r>
              <a:rPr lang="en-US" sz="40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Ambreen, </a:t>
            </a:r>
            <a:r>
              <a:rPr lang="en-US" sz="40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Upasna</a:t>
            </a:r>
            <a:r>
              <a:rPr lang="en-US" sz="40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Mishra</a:t>
            </a:r>
          </a:p>
          <a:p>
            <a:r>
              <a:rPr lang="en-US" sz="40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Computer Science and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342E32-9601-C748-BDAF-D69EF8BAC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7" r="6948"/>
          <a:stretch/>
        </p:blipFill>
        <p:spPr>
          <a:xfrm>
            <a:off x="22431517" y="496564"/>
            <a:ext cx="4654296" cy="18059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469A7C-5B12-514B-991E-19D71A26D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6" t="11294" r="4054" b="8961"/>
          <a:stretch/>
        </p:blipFill>
        <p:spPr>
          <a:xfrm>
            <a:off x="15742107" y="5083499"/>
            <a:ext cx="9547412" cy="7257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FB0E18-8A02-D243-9E88-471928C465FA}"/>
              </a:ext>
            </a:extLst>
          </p:cNvPr>
          <p:cNvSpPr txBox="1"/>
          <p:nvPr/>
        </p:nvSpPr>
        <p:spPr>
          <a:xfrm>
            <a:off x="927847" y="33348707"/>
            <a:ext cx="12587316" cy="303256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ts val="5400"/>
              </a:lnSpc>
              <a:spcBef>
                <a:spcPts val="600"/>
              </a:spcBef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Went Well:</a:t>
            </a:r>
          </a:p>
          <a:p>
            <a:pPr marL="986400" lvl="3" indent="-358617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 Interaction</a:t>
            </a:r>
          </a:p>
          <a:p>
            <a:pPr marL="986400" lvl="3" indent="-358617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Collaboration</a:t>
            </a:r>
          </a:p>
          <a:p>
            <a:pPr marL="986400" lvl="3" indent="-358617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86400" lvl="3" indent="-358617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86400" lvl="3" indent="-358617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Pair Programming</a:t>
            </a:r>
          </a:p>
          <a:p>
            <a:pPr marL="986400" lvl="3" indent="-358617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Iterative Development</a:t>
            </a:r>
          </a:p>
          <a:p>
            <a:pPr marL="285750" indent="-285750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E13763-8052-CA45-89E3-D795ED01915C}"/>
              </a:ext>
            </a:extLst>
          </p:cNvPr>
          <p:cNvSpPr txBox="1"/>
          <p:nvPr/>
        </p:nvSpPr>
        <p:spPr>
          <a:xfrm>
            <a:off x="14443010" y="33348705"/>
            <a:ext cx="12123282" cy="2246769"/>
          </a:xfrm>
          <a:prstGeom prst="rect">
            <a:avLst/>
          </a:prstGeom>
          <a:noFill/>
        </p:spPr>
        <p:txBody>
          <a:bodyPr wrap="square" numCol="2" spcCol="360000" rtlCol="0">
            <a:spAutoFit/>
          </a:bodyPr>
          <a:lstStyle/>
          <a:p>
            <a:pPr>
              <a:lnSpc>
                <a:spcPts val="5400"/>
              </a:lnSpc>
              <a:spcBef>
                <a:spcPts val="600"/>
              </a:spcBef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Challenges:</a:t>
            </a:r>
          </a:p>
          <a:p>
            <a:pPr marL="742950" lvl="1" indent="-285750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Django Model Changes Deployment.</a:t>
            </a:r>
          </a:p>
          <a:p>
            <a:pPr marL="285750" indent="-285750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SurveyJs</a:t>
            </a: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updates</a:t>
            </a:r>
          </a:p>
          <a:p>
            <a:pPr marL="742950" lvl="1" indent="-285750">
              <a:lnSpc>
                <a:spcPts val="5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Missing static files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D157B1-63A6-E74D-A16C-1A802461A387}"/>
              </a:ext>
            </a:extLst>
          </p:cNvPr>
          <p:cNvCxnSpPr>
            <a:cxnSpLocks/>
          </p:cNvCxnSpPr>
          <p:nvPr/>
        </p:nvCxnSpPr>
        <p:spPr>
          <a:xfrm>
            <a:off x="13716000" y="33518249"/>
            <a:ext cx="0" cy="207722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CD5C146-99EA-2249-86A4-04BEA039AE9C}"/>
              </a:ext>
            </a:extLst>
          </p:cNvPr>
          <p:cNvGrpSpPr/>
          <p:nvPr/>
        </p:nvGrpSpPr>
        <p:grpSpPr>
          <a:xfrm>
            <a:off x="13883675" y="13551395"/>
            <a:ext cx="13140000" cy="18108809"/>
            <a:chOff x="408325" y="13335633"/>
            <a:chExt cx="13140000" cy="181088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EA06C9-87AF-8C43-9096-D4BB693642F5}"/>
                </a:ext>
              </a:extLst>
            </p:cNvPr>
            <p:cNvSpPr txBox="1"/>
            <p:nvPr/>
          </p:nvSpPr>
          <p:spPr>
            <a:xfrm>
              <a:off x="408325" y="13335633"/>
              <a:ext cx="13140000" cy="18108809"/>
            </a:xfrm>
            <a:prstGeom prst="flowChartAlternateProcess">
              <a:avLst/>
            </a:prstGeom>
            <a:solidFill>
              <a:srgbClr val="500000"/>
            </a:solidFill>
            <a:ln>
              <a:noFill/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MULTI-ADMIN ACCESS</a:t>
              </a:r>
            </a:p>
            <a:p>
              <a:pPr algn="ctr"/>
              <a:endParaRPr lang="en-US" sz="5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Admin updates the staff status of existing user or newly created admin</a:t>
              </a: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Users and their staff statuses: </a:t>
              </a:r>
              <a:endPara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DFBE4CE-59A3-6A46-B725-81C617905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82" t="72225" r="33968" b="-533"/>
            <a:stretch/>
          </p:blipFill>
          <p:spPr>
            <a:xfrm>
              <a:off x="965985" y="17549638"/>
              <a:ext cx="11839793" cy="497235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10D6C3-5298-C241-9F39-41DB4E84F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477" t="56711" r="1108"/>
            <a:stretch/>
          </p:blipFill>
          <p:spPr>
            <a:xfrm>
              <a:off x="1052539" y="25239199"/>
              <a:ext cx="11753239" cy="497235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06F06-7A06-1F46-97F1-6513C86EA77C}"/>
              </a:ext>
            </a:extLst>
          </p:cNvPr>
          <p:cNvGrpSpPr/>
          <p:nvPr/>
        </p:nvGrpSpPr>
        <p:grpSpPr>
          <a:xfrm>
            <a:off x="408325" y="13414590"/>
            <a:ext cx="13140000" cy="18239021"/>
            <a:chOff x="13945813" y="13335633"/>
            <a:chExt cx="13140000" cy="182390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A2163-80E0-134A-BCA8-5006B70E2C1B}"/>
                </a:ext>
              </a:extLst>
            </p:cNvPr>
            <p:cNvSpPr txBox="1"/>
            <p:nvPr/>
          </p:nvSpPr>
          <p:spPr>
            <a:xfrm>
              <a:off x="13945813" y="13335633"/>
              <a:ext cx="13140000" cy="18239021"/>
            </a:xfrm>
            <a:prstGeom prst="flowChartAlternateProcess">
              <a:avLst/>
            </a:prstGeom>
            <a:solidFill>
              <a:srgbClr val="500000"/>
            </a:solidFill>
            <a:ln>
              <a:noFill/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CUMULATIVE BORDA COUNT</a:t>
              </a:r>
            </a:p>
            <a:p>
              <a:pPr algn="ctr"/>
              <a:endParaRPr lang="en-US" sz="5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Users rate their preferences.</a:t>
              </a: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Admin accesses the results of the poll.</a:t>
              </a: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>
                <a:lnSpc>
                  <a:spcPts val="5400"/>
                </a:lnSpc>
                <a:spcBef>
                  <a:spcPts val="600"/>
                </a:spcBef>
              </a:pPr>
              <a:endPara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E2A8511-88FA-6A4E-B39C-62CAA2B00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8729" b="15554"/>
            <a:stretch/>
          </p:blipFill>
          <p:spPr>
            <a:xfrm>
              <a:off x="14627100" y="16583891"/>
              <a:ext cx="11714223" cy="66086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577683-E726-544A-83C0-CF6C6E813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81" t="16994" b="13427"/>
            <a:stretch/>
          </p:blipFill>
          <p:spPr>
            <a:xfrm>
              <a:off x="14627100" y="24953032"/>
              <a:ext cx="11839793" cy="5392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29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</TotalTime>
  <Words>143</Words>
  <Application>Microsoft Macintosh PowerPoint</Application>
  <PresentationFormat>Custom</PresentationFormat>
  <Paragraphs>72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SNEHA SINGH</cp:lastModifiedBy>
  <cp:revision>10</cp:revision>
  <dcterms:created xsi:type="dcterms:W3CDTF">2019-04-03T19:19:30Z</dcterms:created>
  <dcterms:modified xsi:type="dcterms:W3CDTF">2022-05-01T03:43:16Z</dcterms:modified>
</cp:coreProperties>
</file>